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0801350" cy="24303038"/>
  <p:notesSz cx="9144000" cy="6858000"/>
  <p:defaultTextStyle>
    <a:defPPr>
      <a:defRPr lang="zh-CN"/>
    </a:defPPr>
    <a:lvl1pPr marL="0" algn="l" defTabSz="2005919" rtl="0" eaLnBrk="1" latinLnBrk="0" hangingPunct="1">
      <a:defRPr sz="3900" kern="1200">
        <a:solidFill>
          <a:schemeClr val="tx1"/>
        </a:solidFill>
        <a:latin typeface="+mn-lt"/>
        <a:ea typeface="+mn-ea"/>
        <a:cs typeface="+mn-cs"/>
      </a:defRPr>
    </a:lvl1pPr>
    <a:lvl2pPr marL="1002960" algn="l" defTabSz="2005919" rtl="0" eaLnBrk="1" latinLnBrk="0" hangingPunct="1">
      <a:defRPr sz="3900" kern="1200">
        <a:solidFill>
          <a:schemeClr val="tx1"/>
        </a:solidFill>
        <a:latin typeface="+mn-lt"/>
        <a:ea typeface="+mn-ea"/>
        <a:cs typeface="+mn-cs"/>
      </a:defRPr>
    </a:lvl2pPr>
    <a:lvl3pPr marL="2005919" algn="l" defTabSz="2005919" rtl="0" eaLnBrk="1" latinLnBrk="0" hangingPunct="1">
      <a:defRPr sz="3900" kern="1200">
        <a:solidFill>
          <a:schemeClr val="tx1"/>
        </a:solidFill>
        <a:latin typeface="+mn-lt"/>
        <a:ea typeface="+mn-ea"/>
        <a:cs typeface="+mn-cs"/>
      </a:defRPr>
    </a:lvl3pPr>
    <a:lvl4pPr marL="3008879" algn="l" defTabSz="2005919" rtl="0" eaLnBrk="1" latinLnBrk="0" hangingPunct="1">
      <a:defRPr sz="3900" kern="1200">
        <a:solidFill>
          <a:schemeClr val="tx1"/>
        </a:solidFill>
        <a:latin typeface="+mn-lt"/>
        <a:ea typeface="+mn-ea"/>
        <a:cs typeface="+mn-cs"/>
      </a:defRPr>
    </a:lvl4pPr>
    <a:lvl5pPr marL="4011839" algn="l" defTabSz="2005919" rtl="0" eaLnBrk="1" latinLnBrk="0" hangingPunct="1">
      <a:defRPr sz="3900" kern="1200">
        <a:solidFill>
          <a:schemeClr val="tx1"/>
        </a:solidFill>
        <a:latin typeface="+mn-lt"/>
        <a:ea typeface="+mn-ea"/>
        <a:cs typeface="+mn-cs"/>
      </a:defRPr>
    </a:lvl5pPr>
    <a:lvl6pPr marL="5014798" algn="l" defTabSz="2005919" rtl="0" eaLnBrk="1" latinLnBrk="0" hangingPunct="1">
      <a:defRPr sz="3900" kern="1200">
        <a:solidFill>
          <a:schemeClr val="tx1"/>
        </a:solidFill>
        <a:latin typeface="+mn-lt"/>
        <a:ea typeface="+mn-ea"/>
        <a:cs typeface="+mn-cs"/>
      </a:defRPr>
    </a:lvl6pPr>
    <a:lvl7pPr marL="6017758" algn="l" defTabSz="2005919" rtl="0" eaLnBrk="1" latinLnBrk="0" hangingPunct="1">
      <a:defRPr sz="3900" kern="1200">
        <a:solidFill>
          <a:schemeClr val="tx1"/>
        </a:solidFill>
        <a:latin typeface="+mn-lt"/>
        <a:ea typeface="+mn-ea"/>
        <a:cs typeface="+mn-cs"/>
      </a:defRPr>
    </a:lvl7pPr>
    <a:lvl8pPr marL="7020717" algn="l" defTabSz="2005919" rtl="0" eaLnBrk="1" latinLnBrk="0" hangingPunct="1">
      <a:defRPr sz="3900" kern="1200">
        <a:solidFill>
          <a:schemeClr val="tx1"/>
        </a:solidFill>
        <a:latin typeface="+mn-lt"/>
        <a:ea typeface="+mn-ea"/>
        <a:cs typeface="+mn-cs"/>
      </a:defRPr>
    </a:lvl8pPr>
    <a:lvl9pPr marL="8023677" algn="l" defTabSz="2005919" rtl="0" eaLnBrk="1" latinLnBrk="0" hangingPunct="1">
      <a:defRPr sz="39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>
        <p:scale>
          <a:sx n="33" d="100"/>
          <a:sy n="33" d="100"/>
        </p:scale>
        <p:origin x="-3660" y="126"/>
      </p:cViewPr>
      <p:guideLst>
        <p:guide orient="horz" pos="7655"/>
        <p:guide pos="3402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810101" y="7549699"/>
            <a:ext cx="9181148" cy="5209401"/>
          </a:xfrm>
        </p:spPr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620203" y="13771722"/>
            <a:ext cx="7560945" cy="6210776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100296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200591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300887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401183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501479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601775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702071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802367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zh-CN" altLang="en-US" smtClean="0"/>
              <a:t>单击此处编辑母版副标题样式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53232" y="15616958"/>
            <a:ext cx="9181148" cy="4826853"/>
          </a:xfrm>
        </p:spPr>
        <p:txBody>
          <a:bodyPr anchor="t"/>
          <a:lstStyle>
            <a:lvl1pPr algn="l">
              <a:defRPr sz="8800" b="1" cap="all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53232" y="10300666"/>
            <a:ext cx="9181148" cy="5316288"/>
          </a:xfrm>
        </p:spPr>
        <p:txBody>
          <a:bodyPr anchor="b"/>
          <a:lstStyle>
            <a:lvl1pPr marL="0" indent="0">
              <a:buNone/>
              <a:defRPr sz="4400">
                <a:solidFill>
                  <a:schemeClr val="tx1">
                    <a:tint val="75000"/>
                  </a:schemeClr>
                </a:solidFill>
              </a:defRPr>
            </a:lvl1pPr>
            <a:lvl2pPr marL="1002960" indent="0">
              <a:buNone/>
              <a:defRPr sz="3900">
                <a:solidFill>
                  <a:schemeClr val="tx1">
                    <a:tint val="75000"/>
                  </a:schemeClr>
                </a:solidFill>
              </a:defRPr>
            </a:lvl2pPr>
            <a:lvl3pPr marL="2005919" indent="0">
              <a:buNone/>
              <a:defRPr sz="3500">
                <a:solidFill>
                  <a:schemeClr val="tx1">
                    <a:tint val="75000"/>
                  </a:schemeClr>
                </a:solidFill>
              </a:defRPr>
            </a:lvl3pPr>
            <a:lvl4pPr marL="3008879" indent="0">
              <a:buNone/>
              <a:defRPr sz="3100">
                <a:solidFill>
                  <a:schemeClr val="tx1">
                    <a:tint val="75000"/>
                  </a:schemeClr>
                </a:solidFill>
              </a:defRPr>
            </a:lvl4pPr>
            <a:lvl5pPr marL="4011839" indent="0">
              <a:buNone/>
              <a:defRPr sz="3100">
                <a:solidFill>
                  <a:schemeClr val="tx1">
                    <a:tint val="75000"/>
                  </a:schemeClr>
                </a:solidFill>
              </a:defRPr>
            </a:lvl5pPr>
            <a:lvl6pPr marL="5014798" indent="0">
              <a:buNone/>
              <a:defRPr sz="3100">
                <a:solidFill>
                  <a:schemeClr val="tx1">
                    <a:tint val="75000"/>
                  </a:schemeClr>
                </a:solidFill>
              </a:defRPr>
            </a:lvl6pPr>
            <a:lvl7pPr marL="6017758" indent="0">
              <a:buNone/>
              <a:defRPr sz="3100">
                <a:solidFill>
                  <a:schemeClr val="tx1">
                    <a:tint val="75000"/>
                  </a:schemeClr>
                </a:solidFill>
              </a:defRPr>
            </a:lvl7pPr>
            <a:lvl8pPr marL="7020717" indent="0">
              <a:buNone/>
              <a:defRPr sz="3100">
                <a:solidFill>
                  <a:schemeClr val="tx1">
                    <a:tint val="75000"/>
                  </a:schemeClr>
                </a:solidFill>
              </a:defRPr>
            </a:lvl8pPr>
            <a:lvl9pPr marL="8023677" indent="0">
              <a:buNone/>
              <a:defRPr sz="31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540068" y="5670714"/>
            <a:ext cx="4770596" cy="16038882"/>
          </a:xfrm>
        </p:spPr>
        <p:txBody>
          <a:bodyPr/>
          <a:lstStyle>
            <a:lvl1pPr>
              <a:defRPr sz="6100"/>
            </a:lvl1pPr>
            <a:lvl2pPr>
              <a:defRPr sz="5300"/>
            </a:lvl2pPr>
            <a:lvl3pPr>
              <a:defRPr sz="4400"/>
            </a:lvl3pPr>
            <a:lvl4pPr>
              <a:defRPr sz="3900"/>
            </a:lvl4pPr>
            <a:lvl5pPr>
              <a:defRPr sz="3900"/>
            </a:lvl5pPr>
            <a:lvl6pPr>
              <a:defRPr sz="3900"/>
            </a:lvl6pPr>
            <a:lvl7pPr>
              <a:defRPr sz="3900"/>
            </a:lvl7pPr>
            <a:lvl8pPr>
              <a:defRPr sz="3900"/>
            </a:lvl8pPr>
            <a:lvl9pPr>
              <a:defRPr sz="3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5490686" y="5670714"/>
            <a:ext cx="4770596" cy="16038882"/>
          </a:xfrm>
        </p:spPr>
        <p:txBody>
          <a:bodyPr/>
          <a:lstStyle>
            <a:lvl1pPr>
              <a:defRPr sz="6100"/>
            </a:lvl1pPr>
            <a:lvl2pPr>
              <a:defRPr sz="5300"/>
            </a:lvl2pPr>
            <a:lvl3pPr>
              <a:defRPr sz="4400"/>
            </a:lvl3pPr>
            <a:lvl4pPr>
              <a:defRPr sz="3900"/>
            </a:lvl4pPr>
            <a:lvl5pPr>
              <a:defRPr sz="3900"/>
            </a:lvl5pPr>
            <a:lvl6pPr>
              <a:defRPr sz="3900"/>
            </a:lvl6pPr>
            <a:lvl7pPr>
              <a:defRPr sz="3900"/>
            </a:lvl7pPr>
            <a:lvl8pPr>
              <a:defRPr sz="3900"/>
            </a:lvl8pPr>
            <a:lvl9pPr>
              <a:defRPr sz="39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540068" y="5440059"/>
            <a:ext cx="4772472" cy="2267160"/>
          </a:xfrm>
        </p:spPr>
        <p:txBody>
          <a:bodyPr anchor="b"/>
          <a:lstStyle>
            <a:lvl1pPr marL="0" indent="0">
              <a:buNone/>
              <a:defRPr sz="5300" b="1"/>
            </a:lvl1pPr>
            <a:lvl2pPr marL="1002960" indent="0">
              <a:buNone/>
              <a:defRPr sz="4400" b="1"/>
            </a:lvl2pPr>
            <a:lvl3pPr marL="2005919" indent="0">
              <a:buNone/>
              <a:defRPr sz="3900" b="1"/>
            </a:lvl3pPr>
            <a:lvl4pPr marL="3008879" indent="0">
              <a:buNone/>
              <a:defRPr sz="3500" b="1"/>
            </a:lvl4pPr>
            <a:lvl5pPr marL="4011839" indent="0">
              <a:buNone/>
              <a:defRPr sz="3500" b="1"/>
            </a:lvl5pPr>
            <a:lvl6pPr marL="5014798" indent="0">
              <a:buNone/>
              <a:defRPr sz="3500" b="1"/>
            </a:lvl6pPr>
            <a:lvl7pPr marL="6017758" indent="0">
              <a:buNone/>
              <a:defRPr sz="3500" b="1"/>
            </a:lvl7pPr>
            <a:lvl8pPr marL="7020717" indent="0">
              <a:buNone/>
              <a:defRPr sz="3500" b="1"/>
            </a:lvl8pPr>
            <a:lvl9pPr marL="8023677" indent="0">
              <a:buNone/>
              <a:defRPr sz="35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540068" y="7707214"/>
            <a:ext cx="4772472" cy="14002377"/>
          </a:xfrm>
        </p:spPr>
        <p:txBody>
          <a:bodyPr/>
          <a:lstStyle>
            <a:lvl1pPr>
              <a:defRPr sz="5300"/>
            </a:lvl1pPr>
            <a:lvl2pPr>
              <a:defRPr sz="4400"/>
            </a:lvl2pPr>
            <a:lvl3pPr>
              <a:defRPr sz="3900"/>
            </a:lvl3pPr>
            <a:lvl4pPr>
              <a:defRPr sz="3500"/>
            </a:lvl4pPr>
            <a:lvl5pPr>
              <a:defRPr sz="3500"/>
            </a:lvl5pPr>
            <a:lvl6pPr>
              <a:defRPr sz="3500"/>
            </a:lvl6pPr>
            <a:lvl7pPr>
              <a:defRPr sz="3500"/>
            </a:lvl7pPr>
            <a:lvl8pPr>
              <a:defRPr sz="3500"/>
            </a:lvl8pPr>
            <a:lvl9pPr>
              <a:defRPr sz="35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5486939" y="5440059"/>
            <a:ext cx="4774347" cy="2267160"/>
          </a:xfrm>
        </p:spPr>
        <p:txBody>
          <a:bodyPr anchor="b"/>
          <a:lstStyle>
            <a:lvl1pPr marL="0" indent="0">
              <a:buNone/>
              <a:defRPr sz="5300" b="1"/>
            </a:lvl1pPr>
            <a:lvl2pPr marL="1002960" indent="0">
              <a:buNone/>
              <a:defRPr sz="4400" b="1"/>
            </a:lvl2pPr>
            <a:lvl3pPr marL="2005919" indent="0">
              <a:buNone/>
              <a:defRPr sz="3900" b="1"/>
            </a:lvl3pPr>
            <a:lvl4pPr marL="3008879" indent="0">
              <a:buNone/>
              <a:defRPr sz="3500" b="1"/>
            </a:lvl4pPr>
            <a:lvl5pPr marL="4011839" indent="0">
              <a:buNone/>
              <a:defRPr sz="3500" b="1"/>
            </a:lvl5pPr>
            <a:lvl6pPr marL="5014798" indent="0">
              <a:buNone/>
              <a:defRPr sz="3500" b="1"/>
            </a:lvl6pPr>
            <a:lvl7pPr marL="6017758" indent="0">
              <a:buNone/>
              <a:defRPr sz="3500" b="1"/>
            </a:lvl7pPr>
            <a:lvl8pPr marL="7020717" indent="0">
              <a:buNone/>
              <a:defRPr sz="3500" b="1"/>
            </a:lvl8pPr>
            <a:lvl9pPr marL="8023677" indent="0">
              <a:buNone/>
              <a:defRPr sz="35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5486939" y="7707214"/>
            <a:ext cx="4774347" cy="14002377"/>
          </a:xfrm>
        </p:spPr>
        <p:txBody>
          <a:bodyPr/>
          <a:lstStyle>
            <a:lvl1pPr>
              <a:defRPr sz="5300"/>
            </a:lvl1pPr>
            <a:lvl2pPr>
              <a:defRPr sz="4400"/>
            </a:lvl2pPr>
            <a:lvl3pPr>
              <a:defRPr sz="3900"/>
            </a:lvl3pPr>
            <a:lvl4pPr>
              <a:defRPr sz="3500"/>
            </a:lvl4pPr>
            <a:lvl5pPr>
              <a:defRPr sz="3500"/>
            </a:lvl5pPr>
            <a:lvl6pPr>
              <a:defRPr sz="3500"/>
            </a:lvl6pPr>
            <a:lvl7pPr>
              <a:defRPr sz="3500"/>
            </a:lvl7pPr>
            <a:lvl8pPr>
              <a:defRPr sz="3500"/>
            </a:lvl8pPr>
            <a:lvl9pPr>
              <a:defRPr sz="35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540070" y="967619"/>
            <a:ext cx="3553570" cy="4118018"/>
          </a:xfrm>
        </p:spPr>
        <p:txBody>
          <a:bodyPr anchor="b"/>
          <a:lstStyle>
            <a:lvl1pPr algn="l">
              <a:defRPr sz="44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4223028" y="967630"/>
            <a:ext cx="6038255" cy="20741970"/>
          </a:xfrm>
        </p:spPr>
        <p:txBody>
          <a:bodyPr/>
          <a:lstStyle>
            <a:lvl1pPr>
              <a:defRPr sz="7000"/>
            </a:lvl1pPr>
            <a:lvl2pPr>
              <a:defRPr sz="6100"/>
            </a:lvl2pPr>
            <a:lvl3pPr>
              <a:defRPr sz="5300"/>
            </a:lvl3pPr>
            <a:lvl4pPr>
              <a:defRPr sz="4400"/>
            </a:lvl4pPr>
            <a:lvl5pPr>
              <a:defRPr sz="4400"/>
            </a:lvl5pPr>
            <a:lvl6pPr>
              <a:defRPr sz="4400"/>
            </a:lvl6pPr>
            <a:lvl7pPr>
              <a:defRPr sz="4400"/>
            </a:lvl7pPr>
            <a:lvl8pPr>
              <a:defRPr sz="4400"/>
            </a:lvl8pPr>
            <a:lvl9pPr>
              <a:defRPr sz="44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540070" y="5085645"/>
            <a:ext cx="3553570" cy="16623955"/>
          </a:xfrm>
        </p:spPr>
        <p:txBody>
          <a:bodyPr/>
          <a:lstStyle>
            <a:lvl1pPr marL="0" indent="0">
              <a:buNone/>
              <a:defRPr sz="3100"/>
            </a:lvl1pPr>
            <a:lvl2pPr marL="1002960" indent="0">
              <a:buNone/>
              <a:defRPr sz="2600"/>
            </a:lvl2pPr>
            <a:lvl3pPr marL="2005919" indent="0">
              <a:buNone/>
              <a:defRPr sz="2200"/>
            </a:lvl3pPr>
            <a:lvl4pPr marL="3008879" indent="0">
              <a:buNone/>
              <a:defRPr sz="2000"/>
            </a:lvl4pPr>
            <a:lvl5pPr marL="4011839" indent="0">
              <a:buNone/>
              <a:defRPr sz="2000"/>
            </a:lvl5pPr>
            <a:lvl6pPr marL="5014798" indent="0">
              <a:buNone/>
              <a:defRPr sz="2000"/>
            </a:lvl6pPr>
            <a:lvl7pPr marL="6017758" indent="0">
              <a:buNone/>
              <a:defRPr sz="2000"/>
            </a:lvl7pPr>
            <a:lvl8pPr marL="7020717" indent="0">
              <a:buNone/>
              <a:defRPr sz="2000"/>
            </a:lvl8pPr>
            <a:lvl9pPr marL="8023677" indent="0">
              <a:buNone/>
              <a:defRPr sz="2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2117140" y="17012129"/>
            <a:ext cx="6480810" cy="2008381"/>
          </a:xfrm>
        </p:spPr>
        <p:txBody>
          <a:bodyPr anchor="b"/>
          <a:lstStyle>
            <a:lvl1pPr algn="l">
              <a:defRPr sz="4400" b="1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2117140" y="2171521"/>
            <a:ext cx="6480810" cy="14581823"/>
          </a:xfrm>
        </p:spPr>
        <p:txBody>
          <a:bodyPr/>
          <a:lstStyle>
            <a:lvl1pPr marL="0" indent="0">
              <a:buNone/>
              <a:defRPr sz="7000"/>
            </a:lvl1pPr>
            <a:lvl2pPr marL="1002960" indent="0">
              <a:buNone/>
              <a:defRPr sz="6100"/>
            </a:lvl2pPr>
            <a:lvl3pPr marL="2005919" indent="0">
              <a:buNone/>
              <a:defRPr sz="5300"/>
            </a:lvl3pPr>
            <a:lvl4pPr marL="3008879" indent="0">
              <a:buNone/>
              <a:defRPr sz="4400"/>
            </a:lvl4pPr>
            <a:lvl5pPr marL="4011839" indent="0">
              <a:buNone/>
              <a:defRPr sz="4400"/>
            </a:lvl5pPr>
            <a:lvl6pPr marL="5014798" indent="0">
              <a:buNone/>
              <a:defRPr sz="4400"/>
            </a:lvl6pPr>
            <a:lvl7pPr marL="6017758" indent="0">
              <a:buNone/>
              <a:defRPr sz="4400"/>
            </a:lvl7pPr>
            <a:lvl8pPr marL="7020717" indent="0">
              <a:buNone/>
              <a:defRPr sz="4400"/>
            </a:lvl8pPr>
            <a:lvl9pPr marL="8023677" indent="0">
              <a:buNone/>
              <a:defRPr sz="44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2117140" y="19020506"/>
            <a:ext cx="6480810" cy="2852233"/>
          </a:xfrm>
        </p:spPr>
        <p:txBody>
          <a:bodyPr/>
          <a:lstStyle>
            <a:lvl1pPr marL="0" indent="0">
              <a:buNone/>
              <a:defRPr sz="3100"/>
            </a:lvl1pPr>
            <a:lvl2pPr marL="1002960" indent="0">
              <a:buNone/>
              <a:defRPr sz="2600"/>
            </a:lvl2pPr>
            <a:lvl3pPr marL="2005919" indent="0">
              <a:buNone/>
              <a:defRPr sz="2200"/>
            </a:lvl3pPr>
            <a:lvl4pPr marL="3008879" indent="0">
              <a:buNone/>
              <a:defRPr sz="2000"/>
            </a:lvl4pPr>
            <a:lvl5pPr marL="4011839" indent="0">
              <a:buNone/>
              <a:defRPr sz="2000"/>
            </a:lvl5pPr>
            <a:lvl6pPr marL="5014798" indent="0">
              <a:buNone/>
              <a:defRPr sz="2000"/>
            </a:lvl6pPr>
            <a:lvl7pPr marL="6017758" indent="0">
              <a:buNone/>
              <a:defRPr sz="2000"/>
            </a:lvl7pPr>
            <a:lvl8pPr marL="7020717" indent="0">
              <a:buNone/>
              <a:defRPr sz="2000"/>
            </a:lvl8pPr>
            <a:lvl9pPr marL="8023677" indent="0">
              <a:buNone/>
              <a:defRPr sz="2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7830979" y="973254"/>
            <a:ext cx="2430304" cy="20736342"/>
          </a:xfrm>
        </p:spPr>
        <p:txBody>
          <a:bodyPr vert="eaVert"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540067" y="973254"/>
            <a:ext cx="7110889" cy="20736342"/>
          </a:xfrm>
        </p:spPr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540068" y="973245"/>
            <a:ext cx="9721215" cy="4050506"/>
          </a:xfrm>
          <a:prstGeom prst="rect">
            <a:avLst/>
          </a:prstGeom>
        </p:spPr>
        <p:txBody>
          <a:bodyPr vert="horz" lIns="200592" tIns="100296" rIns="200592" bIns="100296" rtlCol="0" anchor="ctr">
            <a:normAutofit/>
          </a:bodyPr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540068" y="5670714"/>
            <a:ext cx="9721215" cy="16038882"/>
          </a:xfrm>
          <a:prstGeom prst="rect">
            <a:avLst/>
          </a:prstGeom>
        </p:spPr>
        <p:txBody>
          <a:bodyPr vert="horz" lIns="200592" tIns="100296" rIns="200592" bIns="100296" rtlCol="0">
            <a:normAutofit/>
          </a:bodyPr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540067" y="22525321"/>
            <a:ext cx="2520315" cy="1293912"/>
          </a:xfrm>
          <a:prstGeom prst="rect">
            <a:avLst/>
          </a:prstGeom>
        </p:spPr>
        <p:txBody>
          <a:bodyPr vert="horz" lIns="200592" tIns="100296" rIns="200592" bIns="100296" rtlCol="0" anchor="ctr"/>
          <a:lstStyle>
            <a:lvl1pPr algn="l">
              <a:defRPr sz="2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30820CF-B880-4189-942D-D702A7CBA730}" type="datetimeFigureOut">
              <a:rPr lang="zh-CN" altLang="en-US" smtClean="0"/>
              <a:t>2023/4/20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3690461" y="22525321"/>
            <a:ext cx="3420428" cy="1293912"/>
          </a:xfrm>
          <a:prstGeom prst="rect">
            <a:avLst/>
          </a:prstGeom>
        </p:spPr>
        <p:txBody>
          <a:bodyPr vert="horz" lIns="200592" tIns="100296" rIns="200592" bIns="100296" rtlCol="0" anchor="ctr"/>
          <a:lstStyle>
            <a:lvl1pPr algn="ctr">
              <a:defRPr sz="2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7740968" y="22525321"/>
            <a:ext cx="2520315" cy="1293912"/>
          </a:xfrm>
          <a:prstGeom prst="rect">
            <a:avLst/>
          </a:prstGeom>
        </p:spPr>
        <p:txBody>
          <a:bodyPr vert="horz" lIns="200592" tIns="100296" rIns="200592" bIns="100296" rtlCol="0" anchor="ctr"/>
          <a:lstStyle>
            <a:lvl1pPr algn="r">
              <a:defRPr sz="2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C913308-F349-4B6D-A68A-DD1791B4A57B}" type="slidenum">
              <a:rPr lang="zh-CN" altLang="en-US" smtClean="0"/>
              <a:t>‹#›</a:t>
            </a:fld>
            <a:endParaRPr lang="zh-CN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2005919" rtl="0" eaLnBrk="1" latinLnBrk="0" hangingPunct="1">
        <a:spcBef>
          <a:spcPct val="0"/>
        </a:spcBef>
        <a:buNone/>
        <a:defRPr sz="97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752220" indent="-752220" algn="l" defTabSz="2005919" rtl="0" eaLnBrk="1" latinLnBrk="0" hangingPunct="1">
        <a:spcBef>
          <a:spcPct val="20000"/>
        </a:spcBef>
        <a:buFont typeface="Arial" pitchFamily="34" charset="0"/>
        <a:buChar char="•"/>
        <a:defRPr sz="7000" kern="1200">
          <a:solidFill>
            <a:schemeClr val="tx1"/>
          </a:solidFill>
          <a:latin typeface="+mn-lt"/>
          <a:ea typeface="+mn-ea"/>
          <a:cs typeface="+mn-cs"/>
        </a:defRPr>
      </a:lvl1pPr>
      <a:lvl2pPr marL="1629809" indent="-626850" algn="l" defTabSz="2005919" rtl="0" eaLnBrk="1" latinLnBrk="0" hangingPunct="1">
        <a:spcBef>
          <a:spcPct val="20000"/>
        </a:spcBef>
        <a:buFont typeface="Arial" pitchFamily="34" charset="0"/>
        <a:buChar char="–"/>
        <a:defRPr sz="6100" kern="1200">
          <a:solidFill>
            <a:schemeClr val="tx1"/>
          </a:solidFill>
          <a:latin typeface="+mn-lt"/>
          <a:ea typeface="+mn-ea"/>
          <a:cs typeface="+mn-cs"/>
        </a:defRPr>
      </a:lvl2pPr>
      <a:lvl3pPr marL="2507399" indent="-501480" algn="l" defTabSz="2005919" rtl="0" eaLnBrk="1" latinLnBrk="0" hangingPunct="1">
        <a:spcBef>
          <a:spcPct val="20000"/>
        </a:spcBef>
        <a:buFont typeface="Arial" pitchFamily="34" charset="0"/>
        <a:buChar char="•"/>
        <a:defRPr sz="5300" kern="1200">
          <a:solidFill>
            <a:schemeClr val="tx1"/>
          </a:solidFill>
          <a:latin typeface="+mn-lt"/>
          <a:ea typeface="+mn-ea"/>
          <a:cs typeface="+mn-cs"/>
        </a:defRPr>
      </a:lvl3pPr>
      <a:lvl4pPr marL="3510359" indent="-501480" algn="l" defTabSz="2005919" rtl="0" eaLnBrk="1" latinLnBrk="0" hangingPunct="1">
        <a:spcBef>
          <a:spcPct val="20000"/>
        </a:spcBef>
        <a:buFont typeface="Arial" pitchFamily="34" charset="0"/>
        <a:buChar char="–"/>
        <a:defRPr sz="4400" kern="1200">
          <a:solidFill>
            <a:schemeClr val="tx1"/>
          </a:solidFill>
          <a:latin typeface="+mn-lt"/>
          <a:ea typeface="+mn-ea"/>
          <a:cs typeface="+mn-cs"/>
        </a:defRPr>
      </a:lvl4pPr>
      <a:lvl5pPr marL="4513318" indent="-501480" algn="l" defTabSz="2005919" rtl="0" eaLnBrk="1" latinLnBrk="0" hangingPunct="1">
        <a:spcBef>
          <a:spcPct val="20000"/>
        </a:spcBef>
        <a:buFont typeface="Arial" pitchFamily="34" charset="0"/>
        <a:buChar char="»"/>
        <a:defRPr sz="4400" kern="1200">
          <a:solidFill>
            <a:schemeClr val="tx1"/>
          </a:solidFill>
          <a:latin typeface="+mn-lt"/>
          <a:ea typeface="+mn-ea"/>
          <a:cs typeface="+mn-cs"/>
        </a:defRPr>
      </a:lvl5pPr>
      <a:lvl6pPr marL="5516278" indent="-501480" algn="l" defTabSz="2005919" rtl="0" eaLnBrk="1" latinLnBrk="0" hangingPunct="1">
        <a:spcBef>
          <a:spcPct val="20000"/>
        </a:spcBef>
        <a:buFont typeface="Arial" pitchFamily="34" charset="0"/>
        <a:buChar char="•"/>
        <a:defRPr sz="4400" kern="1200">
          <a:solidFill>
            <a:schemeClr val="tx1"/>
          </a:solidFill>
          <a:latin typeface="+mn-lt"/>
          <a:ea typeface="+mn-ea"/>
          <a:cs typeface="+mn-cs"/>
        </a:defRPr>
      </a:lvl6pPr>
      <a:lvl7pPr marL="6519238" indent="-501480" algn="l" defTabSz="2005919" rtl="0" eaLnBrk="1" latinLnBrk="0" hangingPunct="1">
        <a:spcBef>
          <a:spcPct val="20000"/>
        </a:spcBef>
        <a:buFont typeface="Arial" pitchFamily="34" charset="0"/>
        <a:buChar char="•"/>
        <a:defRPr sz="4400" kern="1200">
          <a:solidFill>
            <a:schemeClr val="tx1"/>
          </a:solidFill>
          <a:latin typeface="+mn-lt"/>
          <a:ea typeface="+mn-ea"/>
          <a:cs typeface="+mn-cs"/>
        </a:defRPr>
      </a:lvl7pPr>
      <a:lvl8pPr marL="7522197" indent="-501480" algn="l" defTabSz="2005919" rtl="0" eaLnBrk="1" latinLnBrk="0" hangingPunct="1">
        <a:spcBef>
          <a:spcPct val="20000"/>
        </a:spcBef>
        <a:buFont typeface="Arial" pitchFamily="34" charset="0"/>
        <a:buChar char="•"/>
        <a:defRPr sz="4400" kern="1200">
          <a:solidFill>
            <a:schemeClr val="tx1"/>
          </a:solidFill>
          <a:latin typeface="+mn-lt"/>
          <a:ea typeface="+mn-ea"/>
          <a:cs typeface="+mn-cs"/>
        </a:defRPr>
      </a:lvl8pPr>
      <a:lvl9pPr marL="8525157" indent="-501480" algn="l" defTabSz="2005919" rtl="0" eaLnBrk="1" latinLnBrk="0" hangingPunct="1">
        <a:spcBef>
          <a:spcPct val="20000"/>
        </a:spcBef>
        <a:buFont typeface="Arial" pitchFamily="34" charset="0"/>
        <a:buChar char="•"/>
        <a:defRPr sz="4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2005919" rtl="0" eaLnBrk="1" latinLnBrk="0" hangingPunct="1">
        <a:defRPr sz="3900" kern="1200">
          <a:solidFill>
            <a:schemeClr val="tx1"/>
          </a:solidFill>
          <a:latin typeface="+mn-lt"/>
          <a:ea typeface="+mn-ea"/>
          <a:cs typeface="+mn-cs"/>
        </a:defRPr>
      </a:lvl1pPr>
      <a:lvl2pPr marL="1002960" algn="l" defTabSz="2005919" rtl="0" eaLnBrk="1" latinLnBrk="0" hangingPunct="1">
        <a:defRPr sz="3900" kern="1200">
          <a:solidFill>
            <a:schemeClr val="tx1"/>
          </a:solidFill>
          <a:latin typeface="+mn-lt"/>
          <a:ea typeface="+mn-ea"/>
          <a:cs typeface="+mn-cs"/>
        </a:defRPr>
      </a:lvl2pPr>
      <a:lvl3pPr marL="2005919" algn="l" defTabSz="2005919" rtl="0" eaLnBrk="1" latinLnBrk="0" hangingPunct="1">
        <a:defRPr sz="3900" kern="1200">
          <a:solidFill>
            <a:schemeClr val="tx1"/>
          </a:solidFill>
          <a:latin typeface="+mn-lt"/>
          <a:ea typeface="+mn-ea"/>
          <a:cs typeface="+mn-cs"/>
        </a:defRPr>
      </a:lvl3pPr>
      <a:lvl4pPr marL="3008879" algn="l" defTabSz="2005919" rtl="0" eaLnBrk="1" latinLnBrk="0" hangingPunct="1">
        <a:defRPr sz="3900" kern="1200">
          <a:solidFill>
            <a:schemeClr val="tx1"/>
          </a:solidFill>
          <a:latin typeface="+mn-lt"/>
          <a:ea typeface="+mn-ea"/>
          <a:cs typeface="+mn-cs"/>
        </a:defRPr>
      </a:lvl4pPr>
      <a:lvl5pPr marL="4011839" algn="l" defTabSz="2005919" rtl="0" eaLnBrk="1" latinLnBrk="0" hangingPunct="1">
        <a:defRPr sz="3900" kern="1200">
          <a:solidFill>
            <a:schemeClr val="tx1"/>
          </a:solidFill>
          <a:latin typeface="+mn-lt"/>
          <a:ea typeface="+mn-ea"/>
          <a:cs typeface="+mn-cs"/>
        </a:defRPr>
      </a:lvl5pPr>
      <a:lvl6pPr marL="5014798" algn="l" defTabSz="2005919" rtl="0" eaLnBrk="1" latinLnBrk="0" hangingPunct="1">
        <a:defRPr sz="3900" kern="1200">
          <a:solidFill>
            <a:schemeClr val="tx1"/>
          </a:solidFill>
          <a:latin typeface="+mn-lt"/>
          <a:ea typeface="+mn-ea"/>
          <a:cs typeface="+mn-cs"/>
        </a:defRPr>
      </a:lvl6pPr>
      <a:lvl7pPr marL="6017758" algn="l" defTabSz="2005919" rtl="0" eaLnBrk="1" latinLnBrk="0" hangingPunct="1">
        <a:defRPr sz="3900" kern="1200">
          <a:solidFill>
            <a:schemeClr val="tx1"/>
          </a:solidFill>
          <a:latin typeface="+mn-lt"/>
          <a:ea typeface="+mn-ea"/>
          <a:cs typeface="+mn-cs"/>
        </a:defRPr>
      </a:lvl7pPr>
      <a:lvl8pPr marL="7020717" algn="l" defTabSz="2005919" rtl="0" eaLnBrk="1" latinLnBrk="0" hangingPunct="1">
        <a:defRPr sz="3900" kern="1200">
          <a:solidFill>
            <a:schemeClr val="tx1"/>
          </a:solidFill>
          <a:latin typeface="+mn-lt"/>
          <a:ea typeface="+mn-ea"/>
          <a:cs typeface="+mn-cs"/>
        </a:defRPr>
      </a:lvl8pPr>
      <a:lvl9pPr marL="8023677" algn="l" defTabSz="2005919" rtl="0" eaLnBrk="1" latinLnBrk="0" hangingPunct="1">
        <a:defRPr sz="39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图片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429"/>
            <a:ext cx="10801350" cy="243001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5333650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自定义</PresentationFormat>
  <Paragraphs>0</Paragraphs>
  <Slides>1</Slides>
  <Notes>0</Notes>
  <HiddenSlides>0</HiddenSlides>
  <MMClips>0</MMClips>
  <ScaleCrop>false</ScaleCrop>
  <HeadingPairs>
    <vt:vector size="4" baseType="variant">
      <vt:variant>
        <vt:lpstr>主题</vt:lpstr>
      </vt:variant>
      <vt:variant>
        <vt:i4>1</vt:i4>
      </vt:variant>
      <vt:variant>
        <vt:lpstr>幻灯片标题</vt:lpstr>
      </vt:variant>
      <vt:variant>
        <vt:i4>1</vt:i4>
      </vt:variant>
    </vt:vector>
  </HeadingPairs>
  <TitlesOfParts>
    <vt:vector size="2" baseType="lpstr">
      <vt:lpstr>Office 主题</vt:lpstr>
      <vt:lpstr>PowerPoint 演示文稿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D</dc:creator>
  <cp:lastModifiedBy>D</cp:lastModifiedBy>
  <cp:revision>1</cp:revision>
  <dcterms:created xsi:type="dcterms:W3CDTF">2023-04-20T07:22:32Z</dcterms:created>
  <dcterms:modified xsi:type="dcterms:W3CDTF">2023-04-20T07:25:09Z</dcterms:modified>
</cp:coreProperties>
</file>