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24303038"/>
  <p:notesSz cx="9144000" cy="6858000"/>
  <p:defaultTextStyle>
    <a:defPPr>
      <a:defRPr lang="zh-CN"/>
    </a:defPPr>
    <a:lvl1pPr marL="0" algn="l" defTabSz="2005919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1002960" algn="l" defTabSz="2005919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2005919" algn="l" defTabSz="2005919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3008879" algn="l" defTabSz="2005919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4011839" algn="l" defTabSz="2005919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5014798" algn="l" defTabSz="2005919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6017758" algn="l" defTabSz="2005919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7020717" algn="l" defTabSz="2005919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8023677" algn="l" defTabSz="2005919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55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52"/>
  </p:normalViewPr>
  <p:slideViewPr>
    <p:cSldViewPr>
      <p:cViewPr varScale="1">
        <p:scale>
          <a:sx n="56" d="100"/>
          <a:sy n="56" d="100"/>
        </p:scale>
        <p:origin x="6472" y="216"/>
      </p:cViewPr>
      <p:guideLst>
        <p:guide orient="horz" pos="7655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10101" y="7549699"/>
            <a:ext cx="9181148" cy="520940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0203" y="13771722"/>
            <a:ext cx="7560945" cy="621077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02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05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008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01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014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017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020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023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830979" y="973254"/>
            <a:ext cx="2430304" cy="2073634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40067" y="973254"/>
            <a:ext cx="7110889" cy="2073634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3232" y="15616958"/>
            <a:ext cx="9181148" cy="4826853"/>
          </a:xfrm>
        </p:spPr>
        <p:txBody>
          <a:bodyPr anchor="t"/>
          <a:lstStyle>
            <a:lvl1pPr algn="l">
              <a:defRPr sz="88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53232" y="10300666"/>
            <a:ext cx="9181148" cy="5316288"/>
          </a:xfrm>
        </p:spPr>
        <p:txBody>
          <a:bodyPr anchor="b"/>
          <a:lstStyle>
            <a:lvl1pPr marL="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1002960" indent="0">
              <a:buNone/>
              <a:defRPr sz="3900">
                <a:solidFill>
                  <a:schemeClr val="tx1">
                    <a:tint val="75000"/>
                  </a:schemeClr>
                </a:solidFill>
              </a:defRPr>
            </a:lvl2pPr>
            <a:lvl3pPr marL="2005919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3pPr>
            <a:lvl4pPr marL="3008879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4pPr>
            <a:lvl5pPr marL="4011839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5pPr>
            <a:lvl6pPr marL="5014798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6pPr>
            <a:lvl7pPr marL="6017758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7pPr>
            <a:lvl8pPr marL="702071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8pPr>
            <a:lvl9pPr marL="8023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40068" y="5670714"/>
            <a:ext cx="4770596" cy="16038882"/>
          </a:xfrm>
        </p:spPr>
        <p:txBody>
          <a:bodyPr/>
          <a:lstStyle>
            <a:lvl1pPr>
              <a:defRPr sz="6100"/>
            </a:lvl1pPr>
            <a:lvl2pPr>
              <a:defRPr sz="5300"/>
            </a:lvl2pPr>
            <a:lvl3pPr>
              <a:defRPr sz="4400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90686" y="5670714"/>
            <a:ext cx="4770596" cy="16038882"/>
          </a:xfrm>
        </p:spPr>
        <p:txBody>
          <a:bodyPr/>
          <a:lstStyle>
            <a:lvl1pPr>
              <a:defRPr sz="6100"/>
            </a:lvl1pPr>
            <a:lvl2pPr>
              <a:defRPr sz="5300"/>
            </a:lvl2pPr>
            <a:lvl3pPr>
              <a:defRPr sz="4400"/>
            </a:lvl3pPr>
            <a:lvl4pPr>
              <a:defRPr sz="3900"/>
            </a:lvl4pPr>
            <a:lvl5pPr>
              <a:defRPr sz="3900"/>
            </a:lvl5pPr>
            <a:lvl6pPr>
              <a:defRPr sz="3900"/>
            </a:lvl6pPr>
            <a:lvl7pPr>
              <a:defRPr sz="3900"/>
            </a:lvl7pPr>
            <a:lvl8pPr>
              <a:defRPr sz="3900"/>
            </a:lvl8pPr>
            <a:lvl9pPr>
              <a:defRPr sz="39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0068" y="5440059"/>
            <a:ext cx="4772472" cy="2267160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1002960" indent="0">
              <a:buNone/>
              <a:defRPr sz="4400" b="1"/>
            </a:lvl2pPr>
            <a:lvl3pPr marL="2005919" indent="0">
              <a:buNone/>
              <a:defRPr sz="3900" b="1"/>
            </a:lvl3pPr>
            <a:lvl4pPr marL="3008879" indent="0">
              <a:buNone/>
              <a:defRPr sz="3500" b="1"/>
            </a:lvl4pPr>
            <a:lvl5pPr marL="4011839" indent="0">
              <a:buNone/>
              <a:defRPr sz="3500" b="1"/>
            </a:lvl5pPr>
            <a:lvl6pPr marL="5014798" indent="0">
              <a:buNone/>
              <a:defRPr sz="3500" b="1"/>
            </a:lvl6pPr>
            <a:lvl7pPr marL="6017758" indent="0">
              <a:buNone/>
              <a:defRPr sz="3500" b="1"/>
            </a:lvl7pPr>
            <a:lvl8pPr marL="7020717" indent="0">
              <a:buNone/>
              <a:defRPr sz="3500" b="1"/>
            </a:lvl8pPr>
            <a:lvl9pPr marL="8023677" indent="0">
              <a:buNone/>
              <a:defRPr sz="35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40068" y="7707214"/>
            <a:ext cx="4772472" cy="14002377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39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486939" y="5440059"/>
            <a:ext cx="4774347" cy="2267160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1002960" indent="0">
              <a:buNone/>
              <a:defRPr sz="4400" b="1"/>
            </a:lvl2pPr>
            <a:lvl3pPr marL="2005919" indent="0">
              <a:buNone/>
              <a:defRPr sz="3900" b="1"/>
            </a:lvl3pPr>
            <a:lvl4pPr marL="3008879" indent="0">
              <a:buNone/>
              <a:defRPr sz="3500" b="1"/>
            </a:lvl4pPr>
            <a:lvl5pPr marL="4011839" indent="0">
              <a:buNone/>
              <a:defRPr sz="3500" b="1"/>
            </a:lvl5pPr>
            <a:lvl6pPr marL="5014798" indent="0">
              <a:buNone/>
              <a:defRPr sz="3500" b="1"/>
            </a:lvl6pPr>
            <a:lvl7pPr marL="6017758" indent="0">
              <a:buNone/>
              <a:defRPr sz="3500" b="1"/>
            </a:lvl7pPr>
            <a:lvl8pPr marL="7020717" indent="0">
              <a:buNone/>
              <a:defRPr sz="3500" b="1"/>
            </a:lvl8pPr>
            <a:lvl9pPr marL="8023677" indent="0">
              <a:buNone/>
              <a:defRPr sz="35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486939" y="7707214"/>
            <a:ext cx="4774347" cy="14002377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39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0070" y="967619"/>
            <a:ext cx="3553570" cy="4118018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23028" y="967630"/>
            <a:ext cx="6038255" cy="20741970"/>
          </a:xfrm>
        </p:spPr>
        <p:txBody>
          <a:bodyPr/>
          <a:lstStyle>
            <a:lvl1pPr>
              <a:defRPr sz="7000"/>
            </a:lvl1pPr>
            <a:lvl2pPr>
              <a:defRPr sz="6100"/>
            </a:lvl2pPr>
            <a:lvl3pPr>
              <a:defRPr sz="53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40070" y="5085645"/>
            <a:ext cx="3553570" cy="16623955"/>
          </a:xfrm>
        </p:spPr>
        <p:txBody>
          <a:bodyPr/>
          <a:lstStyle>
            <a:lvl1pPr marL="0" indent="0">
              <a:buNone/>
              <a:defRPr sz="3100"/>
            </a:lvl1pPr>
            <a:lvl2pPr marL="1002960" indent="0">
              <a:buNone/>
              <a:defRPr sz="2600"/>
            </a:lvl2pPr>
            <a:lvl3pPr marL="2005919" indent="0">
              <a:buNone/>
              <a:defRPr sz="2200"/>
            </a:lvl3pPr>
            <a:lvl4pPr marL="3008879" indent="0">
              <a:buNone/>
              <a:defRPr sz="2000"/>
            </a:lvl4pPr>
            <a:lvl5pPr marL="4011839" indent="0">
              <a:buNone/>
              <a:defRPr sz="2000"/>
            </a:lvl5pPr>
            <a:lvl6pPr marL="5014798" indent="0">
              <a:buNone/>
              <a:defRPr sz="2000"/>
            </a:lvl6pPr>
            <a:lvl7pPr marL="6017758" indent="0">
              <a:buNone/>
              <a:defRPr sz="2000"/>
            </a:lvl7pPr>
            <a:lvl8pPr marL="7020717" indent="0">
              <a:buNone/>
              <a:defRPr sz="2000"/>
            </a:lvl8pPr>
            <a:lvl9pPr marL="8023677" indent="0">
              <a:buNone/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17140" y="17012129"/>
            <a:ext cx="6480810" cy="2008381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117140" y="2171521"/>
            <a:ext cx="6480810" cy="14581823"/>
          </a:xfrm>
        </p:spPr>
        <p:txBody>
          <a:bodyPr/>
          <a:lstStyle>
            <a:lvl1pPr marL="0" indent="0">
              <a:buNone/>
              <a:defRPr sz="7000"/>
            </a:lvl1pPr>
            <a:lvl2pPr marL="1002960" indent="0">
              <a:buNone/>
              <a:defRPr sz="6100"/>
            </a:lvl2pPr>
            <a:lvl3pPr marL="2005919" indent="0">
              <a:buNone/>
              <a:defRPr sz="5300"/>
            </a:lvl3pPr>
            <a:lvl4pPr marL="3008879" indent="0">
              <a:buNone/>
              <a:defRPr sz="4400"/>
            </a:lvl4pPr>
            <a:lvl5pPr marL="4011839" indent="0">
              <a:buNone/>
              <a:defRPr sz="4400"/>
            </a:lvl5pPr>
            <a:lvl6pPr marL="5014798" indent="0">
              <a:buNone/>
              <a:defRPr sz="4400"/>
            </a:lvl6pPr>
            <a:lvl7pPr marL="6017758" indent="0">
              <a:buNone/>
              <a:defRPr sz="4400"/>
            </a:lvl7pPr>
            <a:lvl8pPr marL="7020717" indent="0">
              <a:buNone/>
              <a:defRPr sz="4400"/>
            </a:lvl8pPr>
            <a:lvl9pPr marL="8023677" indent="0">
              <a:buNone/>
              <a:defRPr sz="44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117140" y="19020506"/>
            <a:ext cx="6480810" cy="2852233"/>
          </a:xfrm>
        </p:spPr>
        <p:txBody>
          <a:bodyPr/>
          <a:lstStyle>
            <a:lvl1pPr marL="0" indent="0">
              <a:buNone/>
              <a:defRPr sz="3100"/>
            </a:lvl1pPr>
            <a:lvl2pPr marL="1002960" indent="0">
              <a:buNone/>
              <a:defRPr sz="2600"/>
            </a:lvl2pPr>
            <a:lvl3pPr marL="2005919" indent="0">
              <a:buNone/>
              <a:defRPr sz="2200"/>
            </a:lvl3pPr>
            <a:lvl4pPr marL="3008879" indent="0">
              <a:buNone/>
              <a:defRPr sz="2000"/>
            </a:lvl4pPr>
            <a:lvl5pPr marL="4011839" indent="0">
              <a:buNone/>
              <a:defRPr sz="2000"/>
            </a:lvl5pPr>
            <a:lvl6pPr marL="5014798" indent="0">
              <a:buNone/>
              <a:defRPr sz="2000"/>
            </a:lvl6pPr>
            <a:lvl7pPr marL="6017758" indent="0">
              <a:buNone/>
              <a:defRPr sz="2000"/>
            </a:lvl7pPr>
            <a:lvl8pPr marL="7020717" indent="0">
              <a:buNone/>
              <a:defRPr sz="2000"/>
            </a:lvl8pPr>
            <a:lvl9pPr marL="8023677" indent="0">
              <a:buNone/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40068" y="973245"/>
            <a:ext cx="9721215" cy="4050506"/>
          </a:xfrm>
          <a:prstGeom prst="rect">
            <a:avLst/>
          </a:prstGeom>
        </p:spPr>
        <p:txBody>
          <a:bodyPr vert="horz" lIns="200592" tIns="100296" rIns="200592" bIns="100296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0068" y="5670714"/>
            <a:ext cx="9721215" cy="16038882"/>
          </a:xfrm>
          <a:prstGeom prst="rect">
            <a:avLst/>
          </a:prstGeom>
        </p:spPr>
        <p:txBody>
          <a:bodyPr vert="horz" lIns="200592" tIns="100296" rIns="200592" bIns="100296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40067" y="22525321"/>
            <a:ext cx="2520315" cy="1293912"/>
          </a:xfrm>
          <a:prstGeom prst="rect">
            <a:avLst/>
          </a:prstGeom>
        </p:spPr>
        <p:txBody>
          <a:bodyPr vert="horz" lIns="200592" tIns="100296" rIns="200592" bIns="100296" rtlCol="0" anchor="ctr"/>
          <a:lstStyle>
            <a:lvl1pPr algn="l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2023/5/4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690461" y="22525321"/>
            <a:ext cx="3420428" cy="1293912"/>
          </a:xfrm>
          <a:prstGeom prst="rect">
            <a:avLst/>
          </a:prstGeom>
        </p:spPr>
        <p:txBody>
          <a:bodyPr vert="horz" lIns="200592" tIns="100296" rIns="200592" bIns="100296" rtlCol="0" anchor="ctr"/>
          <a:lstStyle>
            <a:lvl1pPr algn="ctr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740968" y="22525321"/>
            <a:ext cx="2520315" cy="1293912"/>
          </a:xfrm>
          <a:prstGeom prst="rect">
            <a:avLst/>
          </a:prstGeom>
        </p:spPr>
        <p:txBody>
          <a:bodyPr vert="horz" lIns="200592" tIns="100296" rIns="200592" bIns="100296" rtlCol="0" anchor="ctr"/>
          <a:lstStyle>
            <a:lvl1pPr algn="r">
              <a:defRPr sz="2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05919" rtl="0" eaLnBrk="1" latinLnBrk="0" hangingPunct="1"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2220" indent="-752220" algn="l" defTabSz="2005919" rtl="0" eaLnBrk="1" latinLnBrk="0" hangingPunct="1">
        <a:spcBef>
          <a:spcPct val="20000"/>
        </a:spcBef>
        <a:buFont typeface="Arial" pitchFamily="34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1pPr>
      <a:lvl2pPr marL="1629809" indent="-626850" algn="l" defTabSz="2005919" rtl="0" eaLnBrk="1" latinLnBrk="0" hangingPunct="1">
        <a:spcBef>
          <a:spcPct val="20000"/>
        </a:spcBef>
        <a:buFont typeface="Arial" pitchFamily="34" charset="0"/>
        <a:buChar char="–"/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2507399" indent="-501480" algn="l" defTabSz="2005919" rtl="0" eaLnBrk="1" latinLnBrk="0" hangingPunct="1">
        <a:spcBef>
          <a:spcPct val="20000"/>
        </a:spcBef>
        <a:buFont typeface="Arial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3pPr>
      <a:lvl4pPr marL="3510359" indent="-501480" algn="l" defTabSz="2005919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513318" indent="-501480" algn="l" defTabSz="2005919" rtl="0" eaLnBrk="1" latinLnBrk="0" hangingPunct="1">
        <a:spcBef>
          <a:spcPct val="20000"/>
        </a:spcBef>
        <a:buFont typeface="Arial" pitchFamily="34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516278" indent="-501480" algn="l" defTabSz="2005919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519238" indent="-501480" algn="l" defTabSz="2005919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522197" indent="-501480" algn="l" defTabSz="2005919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525157" indent="-501480" algn="l" defTabSz="2005919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005919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960" algn="l" defTabSz="2005919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2005919" algn="l" defTabSz="2005919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3008879" algn="l" defTabSz="2005919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4011839" algn="l" defTabSz="2005919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5014798" algn="l" defTabSz="2005919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6017758" algn="l" defTabSz="2005919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7020717" algn="l" defTabSz="2005919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8023677" algn="l" defTabSz="2005919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3"/>
            <a:ext cx="10801350" cy="2429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336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自定义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</dc:creator>
  <cp:lastModifiedBy>Microsoft Office 用户</cp:lastModifiedBy>
  <cp:revision>2</cp:revision>
  <dcterms:created xsi:type="dcterms:W3CDTF">2023-04-20T07:22:32Z</dcterms:created>
  <dcterms:modified xsi:type="dcterms:W3CDTF">2023-05-04T07:42:55Z</dcterms:modified>
</cp:coreProperties>
</file>